
<file path=[Content_Types].xml><?xml version="1.0" encoding="utf-8"?>
<Types xmlns="http://schemas.openxmlformats.org/package/2006/content-types">
  <Default Extension="jpe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87"/>
  </p:normalViewPr>
  <p:slideViewPr>
    <p:cSldViewPr>
      <p:cViewPr varScale="1">
        <p:scale>
          <a:sx n="29" d="100"/>
          <a:sy n="29" d="100"/>
        </p:scale>
        <p:origin x="7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8F149-4429-4B2D-B924-CA1D1D1E5257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42071-37AE-4B1F-B4CF-D8FE4EB4981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E24C9-B166-4C19-AFD9-16FA744EB9EC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F14C9-EC6F-415F-9303-606CC3D81CD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82E57-8651-4564-B9FC-68B96C22EEA2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EA7EE-C3ED-4FFD-BD2A-EADB1BCB2D2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F6550-ECA2-4FBE-A56A-CB7972ABFC20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CB5A2-E2EF-448D-899D-C9F5F58A23A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B2CF3-6ADC-4EB9-ABAC-5272CC3331B5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C7E8B-EDC0-4748-B91A-CB8BF8B0F9C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F540F-405A-4C99-8603-E32A40215DE7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4EF8C-4CC2-43EC-9DCC-7BAA3F671BE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4A5F5-40E0-4BCC-AF83-C23AEFD0E94B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AAAF2-7691-46E3-B93A-48221B8897B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A7FD3-D285-4F22-9F4D-C029906550A3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988A5-32BB-491D-A94D-1389AC0C29C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C238F-18AC-4378-9DF1-6189FC306FFE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D01F4-89A3-4286-8E71-04EC87A2EDA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70D5A-E51D-48D8-8576-08BDF84F9A3D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6D956-2786-4FF0-BA3F-B9FCBD2806A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FD275-18E1-4D79-BA39-7249AFC6A47D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CB771-4213-4852-976E-A9AD722D9EB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A1ABC9D-E669-4FC8-A319-14F0B98C4C38}" type="datetimeFigureOut">
              <a:rPr lang="ja-JP" altLang="en-US"/>
              <a:pPr>
                <a:defRPr/>
              </a:pPr>
              <a:t>2026/2/14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3E6A0F4-D956-450A-BC07-C68536BD5A9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489200" y="1383358"/>
            <a:ext cx="7213600" cy="17947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u="sng" spc="300" dirty="0">
                <a:latin typeface="+mj-ea"/>
                <a:ea typeface="+mj-ea"/>
              </a:rPr>
              <a:t>利益相反（ＣＯＩ）開示</a:t>
            </a:r>
            <a:endParaRPr lang="en-US" altLang="ja-JP" sz="4000" u="sng" spc="300" dirty="0">
              <a:latin typeface="+mj-ea"/>
              <a:ea typeface="+mj-ea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defRPr/>
            </a:pPr>
            <a:r>
              <a:rPr lang="ja-JP" altLang="en-US" sz="4000" spc="300" dirty="0">
                <a:latin typeface="+mj-ea"/>
                <a:ea typeface="+mj-ea"/>
              </a:rPr>
              <a:t>筆頭発表者名：○○ ○○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75520" y="4077072"/>
            <a:ext cx="9361040" cy="12474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dirty="0">
                <a:latin typeface="+mj-ea"/>
                <a:ea typeface="+mj-ea"/>
              </a:rPr>
              <a:t>演題発表に</a:t>
            </a:r>
            <a:r>
              <a:rPr lang="ja-JP" altLang="en-US" sz="3600">
                <a:latin typeface="+mj-ea"/>
                <a:ea typeface="+mj-ea"/>
              </a:rPr>
              <a:t>関連し、開示</a:t>
            </a:r>
            <a:r>
              <a:rPr lang="ja-JP" altLang="en-US" sz="3600" dirty="0">
                <a:latin typeface="+mj-ea"/>
                <a:ea typeface="+mj-ea"/>
              </a:rPr>
              <a:t>すべきＣＯＩ関係にある企業などはありません</a:t>
            </a:r>
          </a:p>
        </p:txBody>
      </p:sp>
      <p:sp>
        <p:nvSpPr>
          <p:cNvPr id="13317" name="テキスト ボックス 7"/>
          <p:cNvSpPr txBox="1">
            <a:spLocks noChangeArrowheads="1"/>
          </p:cNvSpPr>
          <p:nvPr/>
        </p:nvSpPr>
        <p:spPr bwMode="auto">
          <a:xfrm>
            <a:off x="191344" y="116632"/>
            <a:ext cx="33123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j-ea"/>
                <a:ea typeface="+mj-ea"/>
              </a:rPr>
              <a:t>COI</a:t>
            </a:r>
            <a:r>
              <a:rPr lang="ja-JP" altLang="en-US" sz="2400">
                <a:latin typeface="+mj-ea"/>
                <a:ea typeface="+mj-ea"/>
              </a:rPr>
              <a:t>開示</a:t>
            </a:r>
            <a:r>
              <a:rPr lang="ja-JP" altLang="en-US" sz="2400" dirty="0">
                <a:latin typeface="+mj-ea"/>
                <a:ea typeface="+mj-ea"/>
              </a:rPr>
              <a:t>情報ない場合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24" y="6165304"/>
            <a:ext cx="2039888" cy="5099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/>
          </p:cNvSpPr>
          <p:nvPr>
            <p:ph type="ctrTitle"/>
          </p:nvPr>
        </p:nvSpPr>
        <p:spPr>
          <a:xfrm>
            <a:off x="2279650" y="620713"/>
            <a:ext cx="7772400" cy="172816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kumimoji="0" lang="ja-JP" altLang="en-US" sz="4000" dirty="0">
                <a:latin typeface="Arial" charset="0"/>
              </a:rPr>
              <a:t>日本体外循環技術医学会</a:t>
            </a:r>
            <a:br>
              <a:rPr kumimoji="0" lang="en-US" altLang="ja-JP" sz="4000" dirty="0">
                <a:latin typeface="Arial" charset="0"/>
              </a:rPr>
            </a:br>
            <a:r>
              <a:rPr kumimoji="0" lang="ja-JP" altLang="en-US" sz="4000" dirty="0">
                <a:latin typeface="Arial" charset="0"/>
              </a:rPr>
              <a:t>ＣＯ Ｉ</a:t>
            </a:r>
            <a:r>
              <a:rPr kumimoji="0" lang="ja-JP" altLang="en-US" sz="3200" dirty="0">
                <a:latin typeface="Arial" charset="0"/>
              </a:rPr>
              <a:t>（利益相反） </a:t>
            </a:r>
            <a:r>
              <a:rPr kumimoji="0" lang="ja-JP" altLang="en-US" sz="4000" dirty="0">
                <a:latin typeface="Arial" charset="0"/>
              </a:rPr>
              <a:t>開示</a:t>
            </a:r>
            <a:br>
              <a:rPr kumimoji="0" lang="en-US" altLang="ja-JP" sz="4000" i="1" dirty="0"/>
            </a:br>
            <a:r>
              <a:rPr kumimoji="0" lang="ja-JP" altLang="en-US" sz="3600" dirty="0"/>
              <a:t>筆頭発表者名：　○○　○○</a:t>
            </a:r>
            <a:endParaRPr lang="ja-JP" altLang="en-US" sz="3600" dirty="0"/>
          </a:p>
        </p:txBody>
      </p:sp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335360" y="2501631"/>
            <a:ext cx="11737304" cy="3591665"/>
          </a:xfrm>
          <a:ln w="12700">
            <a:solidFill>
              <a:schemeClr val="tx1"/>
            </a:solidFill>
          </a:ln>
        </p:spPr>
        <p:txBody>
          <a:bodyPr anchor="ctr"/>
          <a:lstStyle/>
          <a:p>
            <a:pPr algn="l" eaLnBrk="1" hangingPunct="1"/>
            <a:r>
              <a:rPr kumimoji="0" lang="ja-JP" altLang="en-US" sz="2400" dirty="0">
                <a:solidFill>
                  <a:schemeClr val="tx1"/>
                </a:solidFill>
                <a:latin typeface="ＭＳ Ｐゴシック" charset="-128"/>
              </a:rPr>
              <a:t>演題発表に関連し、発表者全員を対象とした開示すべき</a:t>
            </a:r>
            <a:r>
              <a:rPr kumimoji="0" lang="en-US" altLang="ja-JP" sz="2400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400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400" dirty="0">
              <a:solidFill>
                <a:schemeClr val="tx1"/>
              </a:solidFill>
              <a:latin typeface="ＭＳ Ｐゴシック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800" dirty="0">
                <a:solidFill>
                  <a:schemeClr val="tx1"/>
                </a:solidFill>
                <a:latin typeface="Arial" charset="0"/>
              </a:rPr>
              <a:t>　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  ① 顧問：　　　　　　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② 株保有・利益：　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③ 特許使用料：　　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④ 講演料：　　　　　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⑤ 原稿料：　　　　　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⑥ 受託研究・共同研究費：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企業名○○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⑦ 奨学寄付金：　 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企業名○○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⑧ 寄付講座所属：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あり（企業名○○）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⑨ 試薬・機器・役務等の供与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:      </a:t>
            </a: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あり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（企業名○○）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⑩ 特別な便益の提供：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39" name="テキスト ボックス 3"/>
          <p:cNvSpPr txBox="1">
            <a:spLocks noChangeArrowheads="1"/>
          </p:cNvSpPr>
          <p:nvPr/>
        </p:nvSpPr>
        <p:spPr bwMode="auto">
          <a:xfrm>
            <a:off x="119336" y="44624"/>
            <a:ext cx="84978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ja-JP" altLang="en-US" sz="2200">
                <a:latin typeface="ＭＳ Ｐゴシック" charset="-128"/>
              </a:rPr>
              <a:t>学術</a:t>
            </a:r>
            <a:r>
              <a:rPr kumimoji="0" lang="ja-JP" altLang="en-US" sz="2200" dirty="0">
                <a:latin typeface="ＭＳ Ｐゴシック" charset="-128"/>
              </a:rPr>
              <a:t>講演会口頭発表時、申告すべきＣＯＩ状態がある場合</a:t>
            </a:r>
            <a:endParaRPr lang="ja-JP" altLang="en-US" sz="2200" dirty="0">
              <a:latin typeface="ＭＳ Ｐゴシック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EDB95E70-0034-B8B7-E197-FB42A3134E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24" y="6165304"/>
            <a:ext cx="2039888" cy="5099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191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日本体外循環技術医学会 ＣＯ Ｉ（利益相反） 開示 筆頭発表者名：　○○　○○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takafumi yamasaki</dc:creator>
  <cp:lastModifiedBy>家 横山</cp:lastModifiedBy>
  <cp:revision>18</cp:revision>
  <dcterms:created xsi:type="dcterms:W3CDTF">2012-08-28T21:17:39Z</dcterms:created>
  <dcterms:modified xsi:type="dcterms:W3CDTF">2026-02-14T05:29:45Z</dcterms:modified>
</cp:coreProperties>
</file>